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a4a6a8cd18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a4a6a8cd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63" y="0"/>
            <a:ext cx="12193063" cy="1237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81761" y="70698"/>
            <a:ext cx="12028478" cy="122067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276225" y="1352550"/>
            <a:ext cx="11706225" cy="54006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635" u="sng"/>
              <a:t>THE HINDU SENIOR SECONDARY SCHOOL</a:t>
            </a:r>
            <a:endParaRPr sz="2635" u="sng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Teacher- Mentor</a:t>
            </a: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</a:t>
            </a:r>
            <a:r>
              <a:rPr lang="en-IN"/>
              <a:t>rs.</a:t>
            </a: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SRIVIDHYA 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 R ABHISHEK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THARUN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YASHWANTH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3188" y="31588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52900" y="1234325"/>
            <a:ext cx="11706300" cy="5400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400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062"/>
              <a:buNone/>
            </a:pPr>
            <a:r>
              <a:rPr lang="en-IN" sz="6655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sz="6655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IN" sz="110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en-IN" sz="3685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5356">
                <a:latin typeface="Arial"/>
                <a:ea typeface="Arial"/>
                <a:cs typeface="Arial"/>
                <a:sym typeface="Arial"/>
              </a:rPr>
              <a:t>Today in this social world, there is a</a:t>
            </a:r>
            <a:r>
              <a:rPr lang="en-IN" sz="5356" u="sng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5356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lack of safety for women and children</a:t>
            </a:r>
            <a:r>
              <a:rPr lang="en-IN" sz="5356" u="sng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IN" sz="5356">
                <a:latin typeface="Arial"/>
                <a:ea typeface="Arial"/>
                <a:cs typeface="Arial"/>
                <a:sym typeface="Arial"/>
              </a:rPr>
              <a:t> Many kidnaps for their organs are happening in the country. The great step initiated by the Tamil Nadu Government to control crime in the state is the </a:t>
            </a:r>
            <a:r>
              <a:rPr lang="en-IN" sz="5356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"Kaavalan SOS"</a:t>
            </a:r>
            <a:r>
              <a:rPr lang="en-IN" sz="5356">
                <a:latin typeface="Arial"/>
                <a:ea typeface="Arial"/>
                <a:cs typeface="Arial"/>
                <a:sym typeface="Arial"/>
              </a:rPr>
              <a:t> Application. This application for Women and Children is an </a:t>
            </a:r>
            <a:r>
              <a:rPr b="1" lang="en-IN" sz="5356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SOS</a:t>
            </a:r>
            <a:r>
              <a:rPr lang="en-IN" sz="5356">
                <a:latin typeface="Arial"/>
                <a:ea typeface="Arial"/>
                <a:cs typeface="Arial"/>
                <a:sym typeface="Arial"/>
              </a:rPr>
              <a:t> app. When a person is in danger, they will start the</a:t>
            </a:r>
            <a:r>
              <a:rPr b="1" lang="en-IN" sz="5356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5-second countdown</a:t>
            </a:r>
            <a:r>
              <a:rPr lang="en-IN" sz="5356">
                <a:latin typeface="Arial"/>
                <a:ea typeface="Arial"/>
                <a:cs typeface="Arial"/>
                <a:sym typeface="Arial"/>
              </a:rPr>
              <a:t> when the "SOS button" on the homepage of the Phone is clicked by the victim.</a:t>
            </a:r>
            <a:endParaRPr sz="535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IN" sz="5356">
                <a:latin typeface="Arial"/>
                <a:ea typeface="Arial"/>
                <a:cs typeface="Arial"/>
                <a:sym typeface="Arial"/>
              </a:rPr>
              <a:t>Then the information of the victim ie, </a:t>
            </a:r>
            <a:r>
              <a:rPr lang="en-IN" sz="5356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Name, and location </a:t>
            </a:r>
            <a:r>
              <a:rPr lang="en-IN" sz="5356">
                <a:latin typeface="Arial"/>
                <a:ea typeface="Arial"/>
                <a:cs typeface="Arial"/>
                <a:sym typeface="Arial"/>
              </a:rPr>
              <a:t>details will be sent to the Kaavalan team along with the </a:t>
            </a:r>
            <a:r>
              <a:rPr lang="en-IN" sz="5356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live video captured by the rear camera of the Victim's Mobile</a:t>
            </a:r>
            <a:r>
              <a:rPr lang="en-IN" sz="5356">
                <a:latin typeface="Arial"/>
                <a:ea typeface="Arial"/>
                <a:cs typeface="Arial"/>
                <a:sym typeface="Arial"/>
              </a:rPr>
              <a:t>. The Police patrol arrives at the spot within </a:t>
            </a:r>
            <a:r>
              <a:rPr lang="en-IN" sz="5356" u="sng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4 minutes.</a:t>
            </a:r>
            <a:endParaRPr sz="5356" u="sng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i="1" lang="en-IN" sz="5606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The problem is,  what will happen if anything dangerous occurs to a victim within those 4 minutes before the arrival of the police??</a:t>
            </a:r>
            <a:endParaRPr b="1" i="1" sz="5606" u="sng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300" y="503675"/>
            <a:ext cx="2338550" cy="17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184250" y="1155475"/>
            <a:ext cx="11706300" cy="5400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Ide</a:t>
            </a:r>
            <a:r>
              <a:rPr lang="en-IN" sz="2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95">
                <a:latin typeface="Arial"/>
                <a:ea typeface="Arial"/>
                <a:cs typeface="Arial"/>
                <a:sym typeface="Arial"/>
              </a:rPr>
              <a:t>In this Technological world,</a:t>
            </a:r>
            <a:r>
              <a:rPr lang="en-IN" sz="2295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IN" sz="2295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Robots</a:t>
            </a:r>
            <a:r>
              <a:rPr lang="en-IN" sz="2295">
                <a:latin typeface="Arial"/>
                <a:ea typeface="Arial"/>
                <a:cs typeface="Arial"/>
                <a:sym typeface="Arial"/>
              </a:rPr>
              <a:t> are becoming the future of the world. Especially </a:t>
            </a:r>
            <a:r>
              <a:rPr b="1" lang="en-IN" sz="2295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Automated drones, Humanoid Robots</a:t>
            </a:r>
            <a:r>
              <a:rPr lang="en-IN" sz="2295">
                <a:latin typeface="Arial"/>
                <a:ea typeface="Arial"/>
                <a:cs typeface="Arial"/>
                <a:sym typeface="Arial"/>
              </a:rPr>
              <a:t>, and Cleaning Robots are going to bring up a change in this modern world.</a:t>
            </a:r>
            <a:endParaRPr sz="229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95">
                <a:latin typeface="Arial"/>
                <a:ea typeface="Arial"/>
                <a:cs typeface="Arial"/>
                <a:sym typeface="Arial"/>
              </a:rPr>
              <a:t>For the above problem, Using the advancement in technology in the future </a:t>
            </a:r>
            <a:r>
              <a:rPr lang="en-IN" sz="2295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automated drones</a:t>
            </a:r>
            <a:r>
              <a:rPr lang="en-IN" sz="2295">
                <a:latin typeface="Arial"/>
                <a:ea typeface="Arial"/>
                <a:cs typeface="Arial"/>
                <a:sym typeface="Arial"/>
              </a:rPr>
              <a:t> are made to fly across the</a:t>
            </a:r>
            <a:r>
              <a:rPr lang="en-IN" sz="2295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 nook and corners of the city for surveillance</a:t>
            </a:r>
            <a:r>
              <a:rPr lang="en-IN" sz="2295">
                <a:latin typeface="Arial"/>
                <a:ea typeface="Arial"/>
                <a:cs typeface="Arial"/>
                <a:sym typeface="Arial"/>
              </a:rPr>
              <a:t>. When the Victim is in </a:t>
            </a:r>
            <a:r>
              <a:rPr b="1" lang="en-IN" sz="2295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Danger</a:t>
            </a:r>
            <a:r>
              <a:rPr lang="en-IN" sz="2295">
                <a:latin typeface="Arial"/>
                <a:ea typeface="Arial"/>
                <a:cs typeface="Arial"/>
                <a:sym typeface="Arial"/>
              </a:rPr>
              <a:t>, the victim sends the Information through </a:t>
            </a:r>
            <a:r>
              <a:rPr b="1" lang="en-IN" sz="2295" u="sng">
                <a:solidFill>
                  <a:srgbClr val="AE3E28"/>
                </a:solidFill>
                <a:latin typeface="Arial"/>
                <a:ea typeface="Arial"/>
                <a:cs typeface="Arial"/>
                <a:sym typeface="Arial"/>
              </a:rPr>
              <a:t>"Kaavalan SOS"</a:t>
            </a:r>
            <a:r>
              <a:rPr lang="en-IN" sz="2295">
                <a:latin typeface="Arial"/>
                <a:ea typeface="Arial"/>
                <a:cs typeface="Arial"/>
                <a:sym typeface="Arial"/>
              </a:rPr>
              <a:t>, to the required team. This Team sends the automated drones with a robot that is flying those areas and gets </a:t>
            </a:r>
            <a:r>
              <a:rPr lang="en-IN" sz="2295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rushed up</a:t>
            </a:r>
            <a:r>
              <a:rPr lang="en-IN" sz="2295">
                <a:latin typeface="Arial"/>
                <a:ea typeface="Arial"/>
                <a:cs typeface="Arial"/>
                <a:sym typeface="Arial"/>
              </a:rPr>
              <a:t> to the spot.</a:t>
            </a:r>
            <a:endParaRPr sz="229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276225" y="1352550"/>
            <a:ext cx="11706225" cy="54006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3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121"/>
              <a:buNone/>
            </a:pPr>
            <a:r>
              <a:rPr lang="en-IN" sz="771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Idea</a:t>
            </a:r>
            <a:endParaRPr sz="771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000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None/>
            </a:pPr>
            <a:r>
              <a:t/>
            </a:r>
            <a:endParaRPr sz="459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IN" sz="6821">
                <a:latin typeface="Arial"/>
                <a:ea typeface="Arial"/>
                <a:cs typeface="Arial"/>
                <a:sym typeface="Arial"/>
              </a:rPr>
              <a:t>Then, This Robot is packed up with the safety measures to be taken for the victim and an </a:t>
            </a:r>
            <a:r>
              <a:rPr b="1" lang="en-IN" sz="6821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Airsoft Gun</a:t>
            </a:r>
            <a:r>
              <a:rPr lang="en-IN" sz="6821">
                <a:latin typeface="Arial"/>
                <a:ea typeface="Arial"/>
                <a:cs typeface="Arial"/>
                <a:sym typeface="Arial"/>
              </a:rPr>
              <a:t> &amp; an </a:t>
            </a:r>
            <a:r>
              <a:rPr b="1" lang="en-IN" sz="6821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Anaesthetic Injection gun</a:t>
            </a:r>
            <a:r>
              <a:rPr lang="en-IN" sz="6821">
                <a:latin typeface="Arial"/>
                <a:ea typeface="Arial"/>
                <a:cs typeface="Arial"/>
                <a:sym typeface="Arial"/>
              </a:rPr>
              <a:t> which makes the criminal faint. </a:t>
            </a:r>
            <a:r>
              <a:rPr lang="en-IN" sz="6821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The Airsoft Gun shoots bullets which makes the body less vandalize</a:t>
            </a:r>
            <a:r>
              <a:rPr lang="en-IN" sz="6821">
                <a:latin typeface="Arial"/>
                <a:ea typeface="Arial"/>
                <a:cs typeface="Arial"/>
                <a:sym typeface="Arial"/>
              </a:rPr>
              <a:t>.</a:t>
            </a:r>
            <a:endParaRPr sz="682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IN" sz="6821">
                <a:latin typeface="Arial"/>
                <a:ea typeface="Arial"/>
                <a:cs typeface="Arial"/>
                <a:sym typeface="Arial"/>
              </a:rPr>
              <a:t> If the </a:t>
            </a:r>
            <a:r>
              <a:rPr lang="en-IN" sz="682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criminal reaches near the drones</a:t>
            </a:r>
            <a:r>
              <a:rPr lang="en-IN" sz="6821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IN" sz="6821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Tasers</a:t>
            </a:r>
            <a:r>
              <a:rPr lang="en-IN" sz="6821">
                <a:latin typeface="Arial"/>
                <a:ea typeface="Arial"/>
                <a:cs typeface="Arial"/>
                <a:sym typeface="Arial"/>
              </a:rPr>
              <a:t> are activated. These tasers usually generate shockwaves and give a person a </a:t>
            </a:r>
            <a:r>
              <a:rPr lang="en-IN" sz="6821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mild shock.</a:t>
            </a:r>
            <a:r>
              <a:rPr lang="en-IN" sz="6821"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IN" sz="6821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Anaesthetic used here is also mild</a:t>
            </a:r>
            <a:r>
              <a:rPr lang="en-IN" sz="6821">
                <a:latin typeface="Arial"/>
                <a:ea typeface="Arial"/>
                <a:cs typeface="Arial"/>
                <a:sym typeface="Arial"/>
              </a:rPr>
              <a:t> and doesn't cause any harm to the criminal. </a:t>
            </a:r>
            <a:r>
              <a:rPr lang="en-IN" sz="6821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These Drones are also equipped with camera that captures the action live and passes this information to the patrol.</a:t>
            </a:r>
            <a:r>
              <a:rPr lang="en-IN" sz="6821">
                <a:latin typeface="Arial"/>
                <a:ea typeface="Arial"/>
                <a:cs typeface="Arial"/>
                <a:sym typeface="Arial"/>
              </a:rPr>
              <a:t> These drones are equipped with the </a:t>
            </a:r>
            <a:r>
              <a:rPr b="1" lang="en-IN" sz="6821" u="sng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First Aid Kit</a:t>
            </a:r>
            <a:r>
              <a:rPr lang="en-IN" sz="6821">
                <a:latin typeface="Arial"/>
                <a:ea typeface="Arial"/>
                <a:cs typeface="Arial"/>
                <a:sym typeface="Arial"/>
              </a:rPr>
              <a:t> and other needed medicines in case any injuries happen on the spot.</a:t>
            </a:r>
            <a:endParaRPr sz="682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5125" y="1182425"/>
            <a:ext cx="4460702" cy="278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725" y="963975"/>
            <a:ext cx="5255175" cy="300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2750" y="4175300"/>
            <a:ext cx="2995451" cy="258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276225" y="1352550"/>
            <a:ext cx="11706225" cy="54006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Idea</a:t>
            </a:r>
            <a:endParaRPr sz="29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sz="2100" u="sng">
                <a:latin typeface="Arial"/>
                <a:ea typeface="Arial"/>
                <a:cs typeface="Arial"/>
                <a:sym typeface="Arial"/>
              </a:rPr>
              <a:t>MAJOR ADVANTAGES:-</a:t>
            </a:r>
            <a:endParaRPr sz="2100" u="sng"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IN" sz="2100">
                <a:latin typeface="Arial"/>
                <a:ea typeface="Arial"/>
                <a:cs typeface="Arial"/>
                <a:sym typeface="Arial"/>
              </a:rPr>
              <a:t>Already these types of inventions are developing in the world and they can come into practice in some years. So the </a:t>
            </a:r>
            <a:r>
              <a:rPr lang="en-IN" sz="21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time taken will be less to come on to practic</a:t>
            </a:r>
            <a:r>
              <a:rPr lang="en-IN" sz="2100">
                <a:latin typeface="Arial"/>
                <a:ea typeface="Arial"/>
                <a:cs typeface="Arial"/>
                <a:sym typeface="Arial"/>
              </a:rPr>
              <a:t>e.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600"/>
              <a:buChar char="●"/>
            </a:pPr>
            <a:r>
              <a:rPr b="1" lang="en-IN" sz="2300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Mainly, Victim's safety is assured till the arrival of the patrol.</a:t>
            </a:r>
            <a:endParaRPr b="1" sz="360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550" y="4335850"/>
            <a:ext cx="2982300" cy="24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2300" y="4257200"/>
            <a:ext cx="3389576" cy="24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1114425" y="2295525"/>
            <a:ext cx="9963150" cy="2886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5400"/>
              <a:buNone/>
            </a:pPr>
            <a:r>
              <a:rPr lang="en-IN" sz="5400">
                <a:solidFill>
                  <a:srgbClr val="1F3864"/>
                </a:solidFill>
              </a:rPr>
              <a:t>Thank You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